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Banking &amp; Financial Sector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Banking &amp; Financial Sector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Lending Rate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9.85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NPL Ratio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9.6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0.8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Credit/GDP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M2 Growth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+6.1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+6.1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(document.getElementById("a96cdac9-2631-4aa4-b200-e6dbf7ae27b8")) {                    Plotly.newPlot(                        "a96cdac9-2631-4aa4-b200-e6dbf7ae27b8",                        [{"fill":"tozeroy","fillcolor":"rgba(30,64,175,0.08)","line":{"color":"#dc2626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FVvqMfe6IkB42quSussgQNAE5CmQtyFASCkeBZTKIUDNVfQSUMYjQF0FOmzkzSFACN6p+T\u002fzHkDqQ1lnVuAfQFsY013fciFAGax6tmQjI0A="},"type":"scatter"}],                        {"template":{"data":{"histogram2dcontour":[{"type":"histogram2dcontour","colorbar":{"outlinewidth":0,"ticks":""},"colorscale":[[0.0,"#0d0887"],[0.1111111111111111,"#46039f"],[0.2222222222222222,"#7201a8"],[0.3333333...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lending_interest_rate: 9.85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real_lending_rate: -0.61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domestic_credit_pct_gdp: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credit_change_pp: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broad_money_pct_gdp: 48.80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broad_money_growth: 6.10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npl_ratio: 9.60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npl_change_pp: 0.80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fed_funds_rate: 3.64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inflation: 10.50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gdp_growth: 4.20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FRED.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