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Health Policy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Health Policy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Under-5 Mortality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30.6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Maternal Mortality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115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Health $/Capita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$53.5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UHC Index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(document.getElementById("5212edfd-79e3-4d5a-be7d-b1b525d5e734")) {                    Plotly.newPlot(                        "5212edfd-79e3-4d5a-be7d-b1b525d5e734",                        [{"fill":"tozeroy","fillcolor":"rgba(30,64,175,0.08)","line":{"color":"#dc2626","width":2},"mode":"lines","x":["2014-12-31T00:00:00","2015-12-31T00:00:00","2016-12-31T00:00:00","2017-12-31T00:00:00","2018-12-31T00:00:00","2019-12-31T00:00:00","2020-12-31T00:00:00","2021-12-31T00:00:00","2022-12-31T00:00:00","2023-12-31T00:00:00"],"y":{"dtype":"f8","bdata":"mpmZmZlZREBmZmZmZmZDQDMzMzMzc0JAmpmZmZmZQUCamZmZmdlAQDMzMzMzM0BAAAAAAACAP0AAAAAAAAA\u002fQDMzMzMzsz5AmpmZmZmZPkA="},"type":"scatter"}],                        {"template":{"data":{"histogram2dcontour":[{"type":"histogram2dcontour","colorbar":{"outlinewidth":0,"ticks":""},"colorscale":[[0.0,"#0d0887"],[0.1111111111111111,"#46039f"],[0.2222222222222222,"#7201a8"],[0.333333333...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under5_mortality: 30.60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maternal_mortality: 115.00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immunization_measles: 96.00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immunization_dpt: 97.00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tb_incidence: 221.00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stunting_prevalence: 23.60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ncd_mortality: 18.10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physicians_per_1000: 0.72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hospital_beds_per_1000: 0.92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health_expenditure_per_capita: 53.50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health_expenditure_pct_gdp: 2.20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out_of_pocket_pct: 79.30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uhc_coverage_index: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gov_health_expenditure_pct_gdp: 0.31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World Bank, WHO.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